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5"/>
  </p:notesMasterIdLst>
  <p:sldIdLst>
    <p:sldId id="256" r:id="rId2"/>
    <p:sldId id="303" r:id="rId3"/>
    <p:sldId id="337" r:id="rId4"/>
    <p:sldId id="338" r:id="rId5"/>
    <p:sldId id="339" r:id="rId6"/>
    <p:sldId id="323" r:id="rId7"/>
    <p:sldId id="308" r:id="rId8"/>
    <p:sldId id="309" r:id="rId9"/>
    <p:sldId id="324" r:id="rId10"/>
    <p:sldId id="307" r:id="rId11"/>
    <p:sldId id="310" r:id="rId12"/>
    <p:sldId id="311" r:id="rId13"/>
    <p:sldId id="326" r:id="rId14"/>
    <p:sldId id="334" r:id="rId15"/>
    <p:sldId id="336" r:id="rId16"/>
    <p:sldId id="335" r:id="rId17"/>
    <p:sldId id="340" r:id="rId18"/>
    <p:sldId id="325" r:id="rId19"/>
    <p:sldId id="313" r:id="rId20"/>
    <p:sldId id="314" r:id="rId21"/>
    <p:sldId id="315" r:id="rId22"/>
    <p:sldId id="316" r:id="rId23"/>
    <p:sldId id="317" r:id="rId24"/>
    <p:sldId id="318" r:id="rId25"/>
    <p:sldId id="329" r:id="rId26"/>
    <p:sldId id="327" r:id="rId27"/>
    <p:sldId id="328" r:id="rId28"/>
    <p:sldId id="320" r:id="rId29"/>
    <p:sldId id="330" r:id="rId30"/>
    <p:sldId id="332" r:id="rId31"/>
    <p:sldId id="333" r:id="rId32"/>
    <p:sldId id="322" r:id="rId33"/>
    <p:sldId id="331" r:id="rId34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72" autoAdjust="0"/>
    <p:restoredTop sz="81906" autoAdjust="0"/>
  </p:normalViewPr>
  <p:slideViewPr>
    <p:cSldViewPr snapToGrid="0" snapToObjects="1">
      <p:cViewPr varScale="1">
        <p:scale>
          <a:sx n="63" d="100"/>
          <a:sy n="63" d="100"/>
        </p:scale>
        <p:origin x="15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BC2C3F8-920C-4239-9891-79F2271E8033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20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idea/download/#section=linux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r>
              <a:rPr lang="en-US" sz="3300" dirty="0"/>
              <a:t>HADOOP SETUP AND PROGRAMMING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2F5597"/>
                </a:solidFill>
              </a:rPr>
              <a:t>2. Hadoop Program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Intellij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Double click on the downloaded tar.gz file, unzip it to a folder</a:t>
            </a:r>
          </a:p>
          <a:p>
            <a:r>
              <a:rPr lang="en-US" dirty="0"/>
              <a:t>Go to that folder then go to idea-IC-172.4155.36/bin, run ./idea.sh in shell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Remember to install </a:t>
            </a:r>
            <a:r>
              <a:rPr lang="en-US" dirty="0" err="1"/>
              <a:t>scala</a:t>
            </a:r>
            <a:r>
              <a:rPr lang="en-US" dirty="0"/>
              <a:t> plugin if you use </a:t>
            </a:r>
            <a:r>
              <a:rPr lang="en-US" dirty="0" err="1"/>
              <a:t>Intellij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794294" y="3061014"/>
            <a:ext cx="6314535" cy="188055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1033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Intellij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96650" y="1825625"/>
            <a:ext cx="5950700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4975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Project in </a:t>
            </a:r>
            <a:r>
              <a:rPr lang="en-US" dirty="0" err="1"/>
              <a:t>Intellij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14877" y="1825625"/>
            <a:ext cx="4300655" cy="4351338"/>
          </a:xfrm>
          <a:prstGeom prst="rect">
            <a:avLst/>
          </a:prstGeom>
          <a:ln>
            <a:noFill/>
          </a:ln>
        </p:spPr>
      </p:pic>
      <p:sp>
        <p:nvSpPr>
          <p:cNvPr id="5" name="CustomShape 5"/>
          <p:cNvSpPr/>
          <p:nvPr/>
        </p:nvSpPr>
        <p:spPr>
          <a:xfrm>
            <a:off x="947088" y="3169080"/>
            <a:ext cx="214272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Click on next until done.</a:t>
            </a:r>
          </a:p>
        </p:txBody>
      </p:sp>
    </p:spTree>
    <p:extLst>
      <p:ext uri="{BB962C8B-B14F-4D97-AF65-F5344CB8AC3E}">
        <p14:creationId xmlns:p14="http://schemas.microsoft.com/office/powerpoint/2010/main" val="140933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JAVA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 a new java class </a:t>
            </a:r>
          </a:p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Copy all the code in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WordCount.java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into this file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63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Map code in WordCount.java</a:t>
            </a:r>
            <a:endParaRPr lang="en-US" dirty="0"/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369985"/>
            <a:ext cx="7886700" cy="2813437"/>
          </a:xfrm>
        </p:spPr>
      </p:pic>
    </p:spTree>
    <p:extLst>
      <p:ext uri="{BB962C8B-B14F-4D97-AF65-F5344CB8AC3E}">
        <p14:creationId xmlns:p14="http://schemas.microsoft.com/office/powerpoint/2010/main" val="3996712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Reduce code in WordCount.java</a:t>
            </a:r>
            <a:endParaRPr lang="en-US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" y="2470858"/>
            <a:ext cx="7886700" cy="2579607"/>
          </a:xfrm>
        </p:spPr>
      </p:pic>
    </p:spTree>
    <p:extLst>
      <p:ext uri="{BB962C8B-B14F-4D97-AF65-F5344CB8AC3E}">
        <p14:creationId xmlns:p14="http://schemas.microsoft.com/office/powerpoint/2010/main" val="3210048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Driver Setup</a:t>
            </a:r>
          </a:p>
        </p:txBody>
      </p:sp>
      <p:pic>
        <p:nvPicPr>
          <p:cNvPr id="6" name="Content Placeholder 5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4856" y="1690689"/>
            <a:ext cx="5074287" cy="4351338"/>
          </a:xfrm>
        </p:spPr>
      </p:pic>
    </p:spTree>
    <p:extLst>
      <p:ext uri="{BB962C8B-B14F-4D97-AF65-F5344CB8AC3E}">
        <p14:creationId xmlns:p14="http://schemas.microsoft.com/office/powerpoint/2010/main" val="1000588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Hadoop reference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 order to compile Hadoop projects, you need to add Hadoop library as a reference to your projects.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6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 in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Right-click on the project. Select “Build Path” -&gt; “Configure Build Paths”, select “Libraries” tab. Click on “Add External JARs…” to continue. </a:t>
            </a:r>
          </a:p>
          <a:p>
            <a:r>
              <a:rPr lang="en-US" dirty="0"/>
              <a:t>Go to your Hadoop installation path. </a:t>
            </a:r>
          </a:p>
          <a:p>
            <a:r>
              <a:rPr lang="en-US" dirty="0"/>
              <a:t>Find “hadoop-mapreduce-client-core-2.8.1.jar” in /share/</a:t>
            </a:r>
            <a:r>
              <a:rPr lang="en-US" dirty="0" err="1"/>
              <a:t>hadoop</a:t>
            </a:r>
            <a:r>
              <a:rPr lang="en-US" dirty="0"/>
              <a:t>/</a:t>
            </a:r>
            <a:r>
              <a:rPr lang="en-US" dirty="0" err="1"/>
              <a:t>mapreduce</a:t>
            </a:r>
            <a:r>
              <a:rPr lang="en-US" dirty="0"/>
              <a:t> folder, and add it. </a:t>
            </a:r>
          </a:p>
          <a:p>
            <a:r>
              <a:rPr lang="en-US" dirty="0"/>
              <a:t>Click on “Add External JARs…”again. </a:t>
            </a:r>
          </a:p>
          <a:p>
            <a:r>
              <a:rPr lang="en-US" dirty="0"/>
              <a:t>Find “hadoop-common-2.8.1.jar” in /share/</a:t>
            </a:r>
            <a:r>
              <a:rPr lang="en-US" dirty="0" err="1"/>
              <a:t>hadoop</a:t>
            </a:r>
            <a:r>
              <a:rPr lang="en-US" dirty="0"/>
              <a:t>/common folder, and add it.</a:t>
            </a:r>
          </a:p>
          <a:p>
            <a:r>
              <a:rPr lang="en-US" dirty="0"/>
              <a:t>You need also add “commons-cli-1.2.jar” in the folder /share/</a:t>
            </a:r>
            <a:r>
              <a:rPr lang="en-US" dirty="0" err="1"/>
              <a:t>hadoop</a:t>
            </a:r>
            <a:r>
              <a:rPr lang="en-US" dirty="0"/>
              <a:t>/common/lib folder.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97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 in Eclipse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3425" y="1843616"/>
            <a:ext cx="7677150" cy="431535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368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lvl="1" eaLnBrk="1" hangingPunct="1"/>
            <a:r>
              <a:rPr lang="en-US" dirty="0"/>
              <a:t>Install and setup IDE</a:t>
            </a:r>
          </a:p>
          <a:p>
            <a:pPr lvl="2" eaLnBrk="1" hangingPunct="1"/>
            <a:r>
              <a:rPr lang="en-US" dirty="0"/>
              <a:t>Eclipse</a:t>
            </a:r>
          </a:p>
          <a:p>
            <a:pPr lvl="2" eaLnBrk="1" hangingPunct="1"/>
            <a:r>
              <a:rPr lang="en-US" dirty="0" err="1"/>
              <a:t>Intellij</a:t>
            </a:r>
            <a:endParaRPr lang="en-US" dirty="0"/>
          </a:p>
          <a:p>
            <a:pPr lvl="1" eaLnBrk="1" hangingPunct="1"/>
            <a:r>
              <a:rPr lang="en-US" dirty="0"/>
              <a:t>Create a Hadoop program</a:t>
            </a:r>
          </a:p>
          <a:p>
            <a:pPr lvl="1" eaLnBrk="1" hangingPunct="1"/>
            <a:r>
              <a:rPr lang="en-US" dirty="0"/>
              <a:t>Run a simple </a:t>
            </a:r>
            <a:r>
              <a:rPr lang="en-US" dirty="0" err="1"/>
              <a:t>MapReduce</a:t>
            </a:r>
            <a:r>
              <a:rPr lang="en-US" dirty="0"/>
              <a:t> Program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 in Eclipse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7275" y="2025038"/>
            <a:ext cx="7029450" cy="395251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2441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Your build path configuration should be similar to this screen now: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 the version number should be based on previous instructions</a:t>
            </a:r>
          </a:p>
          <a:p>
            <a:endParaRPr lang="en-US" dirty="0"/>
          </a:p>
        </p:txBody>
      </p:sp>
      <p:pic>
        <p:nvPicPr>
          <p:cNvPr id="9" name="Content Placeholder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721926" y="1446398"/>
            <a:ext cx="4960080" cy="3955680"/>
          </a:xfrm>
          <a:prstGeom prst="rect">
            <a:avLst/>
          </a:prstGeom>
          <a:ln>
            <a:noFill/>
          </a:ln>
        </p:spPr>
      </p:pic>
      <p:sp>
        <p:nvSpPr>
          <p:cNvPr id="15" name="Title 1"/>
          <p:cNvSpPr txBox="1">
            <a:spLocks/>
          </p:cNvSpPr>
          <p:nvPr/>
        </p:nvSpPr>
        <p:spPr bwMode="auto">
          <a:xfrm>
            <a:off x="628650" y="655608"/>
            <a:ext cx="2950369" cy="10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2pPr>
            <a:lvl3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3pPr>
            <a:lvl4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4pPr>
            <a:lvl5pPr algn="l" defTabSz="6858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5pPr>
            <a:lvl6pPr marL="4572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6pPr>
            <a:lvl7pPr marL="9144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7pPr>
            <a:lvl8pPr marL="13716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8pPr>
            <a:lvl9pPr marL="1828800" algn="l" defTabSz="685800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 Light" pitchFamily="34" charset="0"/>
              </a:defRPr>
            </a:lvl9pPr>
          </a:lstStyle>
          <a:p>
            <a:r>
              <a:rPr lang="en-US" sz="3300" dirty="0"/>
              <a:t>Adding Libraries in Eclipse</a:t>
            </a:r>
          </a:p>
        </p:txBody>
      </p:sp>
    </p:spTree>
    <p:extLst>
      <p:ext uri="{BB962C8B-B14F-4D97-AF65-F5344CB8AC3E}">
        <p14:creationId xmlns:p14="http://schemas.microsoft.com/office/powerpoint/2010/main" val="2706227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 in </a:t>
            </a:r>
            <a:r>
              <a:rPr lang="en-US" dirty="0" err="1"/>
              <a:t>Intellij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File -&gt; Project Structure -&gt; Module</a:t>
            </a:r>
          </a:p>
          <a:p>
            <a:r>
              <a:rPr lang="en-US" dirty="0"/>
              <a:t>On the larger right pane, choose the Dependencies tab</a:t>
            </a:r>
          </a:p>
          <a:p>
            <a:r>
              <a:rPr lang="en-US" dirty="0"/>
              <a:t>Click on “+” and choose ”Jars or directories”</a:t>
            </a:r>
          </a:p>
          <a:p>
            <a:r>
              <a:rPr lang="en-US" dirty="0"/>
              <a:t>Add all those jars mentioned above</a:t>
            </a:r>
          </a:p>
          <a:p>
            <a:r>
              <a:rPr lang="en-US" dirty="0"/>
              <a:t>Click on OK to save and exit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838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 in </a:t>
            </a:r>
            <a:r>
              <a:rPr lang="en-US" dirty="0" err="1"/>
              <a:t>Intellij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222" y="1825625"/>
            <a:ext cx="7743556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110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Libraries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all the JARS below into build path (both Eclipse and </a:t>
            </a:r>
            <a:r>
              <a:rPr lang="en-US" dirty="0" err="1"/>
              <a:t>Intellij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commons-collections-3.2.2.jar</a:t>
            </a:r>
          </a:p>
          <a:p>
            <a:pPr lvl="1"/>
            <a:r>
              <a:rPr lang="en-US" dirty="0"/>
              <a:t>slf4j-api-1.7.25.jar</a:t>
            </a:r>
          </a:p>
          <a:p>
            <a:pPr lvl="1"/>
            <a:r>
              <a:rPr lang="en-US" dirty="0"/>
              <a:t>slf4j-simple-1.7.25.jar</a:t>
            </a:r>
          </a:p>
          <a:p>
            <a:pPr lvl="1"/>
            <a:r>
              <a:rPr lang="en-US" dirty="0"/>
              <a:t>Commons-logging-1.1.3.jar at /share/</a:t>
            </a:r>
            <a:r>
              <a:rPr lang="en-US" dirty="0" err="1"/>
              <a:t>hadoop</a:t>
            </a:r>
            <a:r>
              <a:rPr lang="en-US" dirty="0"/>
              <a:t>/common/lib</a:t>
            </a:r>
          </a:p>
          <a:p>
            <a:pPr lvl="1"/>
            <a:r>
              <a:rPr lang="en-US" dirty="0"/>
              <a:t>Guava-11.0.2.jar at /share/</a:t>
            </a:r>
            <a:r>
              <a:rPr lang="en-US" dirty="0" err="1"/>
              <a:t>hadoop</a:t>
            </a:r>
            <a:r>
              <a:rPr lang="en-US" dirty="0"/>
              <a:t>/tools/lib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069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JAR file for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you need to do now is to create the JAR file and run it in Hadoop</a:t>
            </a:r>
          </a:p>
        </p:txBody>
      </p:sp>
    </p:spTree>
    <p:extLst>
      <p:ext uri="{BB962C8B-B14F-4D97-AF65-F5344CB8AC3E}">
        <p14:creationId xmlns:p14="http://schemas.microsoft.com/office/powerpoint/2010/main" val="2733082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JAR file in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Right click on the project, and choose “export”</a:t>
            </a:r>
          </a:p>
          <a:p>
            <a:r>
              <a:rPr lang="en-US" dirty="0"/>
              <a:t>Then use “Browse” button in front of the “JAR file:” label to specify the name of the export file</a:t>
            </a:r>
          </a:p>
          <a:p>
            <a:r>
              <a:rPr lang="en-US" dirty="0"/>
              <a:t>For example, you may use (or you can use any other path)</a:t>
            </a:r>
          </a:p>
          <a:p>
            <a:pPr marL="342900" lvl="1" indent="0">
              <a:buNone/>
            </a:pPr>
            <a:r>
              <a:rPr lang="en-US" dirty="0"/>
              <a:t>“/home/user/</a:t>
            </a:r>
            <a:r>
              <a:rPr lang="en-US" dirty="0" err="1"/>
              <a:t>WordCountSample</a:t>
            </a:r>
            <a:r>
              <a:rPr lang="en-US" dirty="0"/>
              <a:t>/wordcount.jar”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r>
              <a:rPr lang="en-US" dirty="0"/>
              <a:t>Now, it should be two files inside </a:t>
            </a:r>
            <a:r>
              <a:rPr lang="en-US" dirty="0" err="1"/>
              <a:t>WordCountSample</a:t>
            </a:r>
            <a:r>
              <a:rPr lang="en-US" dirty="0"/>
              <a:t> folder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800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JAR file in </a:t>
            </a:r>
            <a:r>
              <a:rPr lang="en-US" dirty="0" err="1"/>
              <a:t>Intellij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 -&gt; Project Structure -&gt; Artifacts -&gt; “+” -&gt; Jar -&gt; From modules with dependencies</a:t>
            </a:r>
          </a:p>
          <a:p>
            <a:r>
              <a:rPr lang="en-US" dirty="0"/>
              <a:t>Then select main class and click on ok.</a:t>
            </a:r>
          </a:p>
          <a:p>
            <a:r>
              <a:rPr lang="en-US" dirty="0"/>
              <a:t>Next, go to Build -&gt; Build Artifacts -&gt; Build. It is in out/artifacts folder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0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JAR file in </a:t>
            </a:r>
            <a:r>
              <a:rPr lang="en-US" dirty="0" err="1"/>
              <a:t>Intellij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4187" y="1825625"/>
            <a:ext cx="7735625" cy="435133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0573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in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lets execute the </a:t>
            </a:r>
            <a:r>
              <a:rPr lang="en-US" dirty="0" err="1"/>
              <a:t>WordCount</a:t>
            </a:r>
            <a:r>
              <a:rPr lang="en-US" dirty="0"/>
              <a:t> program in Hadoop</a:t>
            </a:r>
          </a:p>
          <a:p>
            <a:endParaRPr lang="en-US" dirty="0"/>
          </a:p>
          <a:p>
            <a:r>
              <a:rPr lang="en-US" dirty="0"/>
              <a:t>Run following command in shell:</a:t>
            </a:r>
          </a:p>
          <a:p>
            <a:pPr marL="342900" lvl="1" indent="0">
              <a:buNone/>
            </a:pPr>
            <a:r>
              <a:rPr lang="en-US" dirty="0"/>
              <a:t>	start-dfs.sh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1172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far from previous tutorials, we have a pseudo-distributed cluster running on our machine ,and we know how to run a jar</a:t>
            </a:r>
          </a:p>
          <a:p>
            <a:r>
              <a:rPr lang="en-US" dirty="0"/>
              <a:t>Next Question is</a:t>
            </a:r>
          </a:p>
          <a:p>
            <a:pPr lvl="1"/>
            <a:r>
              <a:rPr lang="en-US" dirty="0"/>
              <a:t>How to write a map-reduce program?</a:t>
            </a:r>
          </a:p>
          <a:p>
            <a:pPr lvl="1"/>
            <a:r>
              <a:rPr lang="en-US" dirty="0"/>
              <a:t>How to get the jar of the map-reduce program?</a:t>
            </a:r>
          </a:p>
          <a:p>
            <a:pPr lvl="1"/>
            <a:r>
              <a:rPr lang="en-US" dirty="0"/>
              <a:t>We will demonstrate that and explain the </a:t>
            </a:r>
            <a:r>
              <a:rPr lang="en-US" dirty="0" err="1"/>
              <a:t>WordCount</a:t>
            </a:r>
            <a:r>
              <a:rPr lang="en-US" dirty="0"/>
              <a:t> example code.</a:t>
            </a:r>
          </a:p>
        </p:txBody>
      </p:sp>
    </p:spTree>
    <p:extLst>
      <p:ext uri="{BB962C8B-B14F-4D97-AF65-F5344CB8AC3E}">
        <p14:creationId xmlns:p14="http://schemas.microsoft.com/office/powerpoint/2010/main" val="4264544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Input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file that contains some words (for example, test.txt)</a:t>
            </a:r>
          </a:p>
          <a:p>
            <a:r>
              <a:rPr lang="en-US" dirty="0"/>
              <a:t>Upload your input file to the input folder of Hadoop with the following command: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–put &lt;location of file&gt; &lt;location of input directory on </a:t>
            </a:r>
            <a:r>
              <a:rPr lang="en-US" dirty="0" err="1"/>
              <a:t>hadoop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-put test.txt /user/</a:t>
            </a:r>
            <a:r>
              <a:rPr lang="en-US" dirty="0" err="1"/>
              <a:t>alan</a:t>
            </a:r>
            <a:r>
              <a:rPr lang="en-US" dirty="0"/>
              <a:t>/input</a:t>
            </a:r>
          </a:p>
        </p:txBody>
      </p:sp>
    </p:spTree>
    <p:extLst>
      <p:ext uri="{BB962C8B-B14F-4D97-AF65-F5344CB8AC3E}">
        <p14:creationId xmlns:p14="http://schemas.microsoft.com/office/powerpoint/2010/main" val="79349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JAR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the JAR file with following command:</a:t>
            </a:r>
          </a:p>
          <a:p>
            <a:pPr marL="342900" lvl="1" indent="0">
              <a:buNone/>
            </a:pPr>
            <a:r>
              <a:rPr lang="en-US" dirty="0" err="1"/>
              <a:t>hadoop</a:t>
            </a:r>
            <a:r>
              <a:rPr lang="en-US" dirty="0"/>
              <a:t> jar &lt;Address of the jar&gt; &lt;</a:t>
            </a:r>
            <a:r>
              <a:rPr lang="en-US" dirty="0" err="1"/>
              <a:t>ClassName</a:t>
            </a:r>
            <a:r>
              <a:rPr lang="en-US" dirty="0"/>
              <a:t>&gt; &lt;location of input&gt; &lt;location of output&gt;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sz="1500" dirty="0"/>
              <a:t>	</a:t>
            </a:r>
            <a:r>
              <a:rPr lang="en-US" sz="1500" dirty="0" err="1"/>
              <a:t>hadoop</a:t>
            </a:r>
            <a:r>
              <a:rPr lang="en-US" sz="1500" dirty="0"/>
              <a:t> jar WordCount.jar </a:t>
            </a:r>
            <a:r>
              <a:rPr lang="en-US" sz="1500" dirty="0" err="1"/>
              <a:t>WordCount</a:t>
            </a:r>
            <a:r>
              <a:rPr lang="en-US" sz="1500" dirty="0"/>
              <a:t> /user/</a:t>
            </a:r>
            <a:r>
              <a:rPr lang="en-US" sz="1500" dirty="0" err="1"/>
              <a:t>alan</a:t>
            </a:r>
            <a:r>
              <a:rPr lang="en-US" sz="1500" dirty="0"/>
              <a:t>/input/test.txt /user/</a:t>
            </a:r>
            <a:r>
              <a:rPr lang="en-US" sz="1500" dirty="0" err="1"/>
              <a:t>alan</a:t>
            </a:r>
            <a:r>
              <a:rPr lang="en-US" sz="1500" dirty="0"/>
              <a:t>/out</a:t>
            </a:r>
          </a:p>
        </p:txBody>
      </p:sp>
    </p:spTree>
    <p:extLst>
      <p:ext uri="{BB962C8B-B14F-4D97-AF65-F5344CB8AC3E}">
        <p14:creationId xmlns:p14="http://schemas.microsoft.com/office/powerpoint/2010/main" val="1769362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Check output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Run the following command to download the output</a:t>
            </a:r>
          </a:p>
          <a:p>
            <a:pPr lvl="1"/>
            <a:r>
              <a:rPr lang="en-US" sz="1650" dirty="0" err="1"/>
              <a:t>hdfs</a:t>
            </a:r>
            <a:r>
              <a:rPr lang="en-US" sz="1650" dirty="0"/>
              <a:t> </a:t>
            </a:r>
            <a:r>
              <a:rPr lang="en-US" sz="1650" dirty="0" err="1"/>
              <a:t>dfs</a:t>
            </a:r>
            <a:r>
              <a:rPr lang="en-US" sz="1650" dirty="0"/>
              <a:t> –get &lt;location of output&gt;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For example:</a:t>
            </a:r>
          </a:p>
          <a:p>
            <a:pPr lvl="1"/>
            <a:r>
              <a:rPr lang="en-US" sz="1650" dirty="0" err="1"/>
              <a:t>hdfs</a:t>
            </a:r>
            <a:r>
              <a:rPr lang="en-US" sz="1650" dirty="0"/>
              <a:t> </a:t>
            </a:r>
            <a:r>
              <a:rPr lang="en-US" sz="1650" dirty="0" err="1"/>
              <a:t>dfs</a:t>
            </a:r>
            <a:r>
              <a:rPr lang="en-US" sz="1650" dirty="0"/>
              <a:t> –get /user/</a:t>
            </a:r>
            <a:r>
              <a:rPr lang="en-US" sz="1650" dirty="0" err="1"/>
              <a:t>alan</a:t>
            </a:r>
            <a:r>
              <a:rPr lang="en-US" sz="1650" dirty="0"/>
              <a:t>/out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In the out folder just downloaded, you can find part-r-0000, which stores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35129" y="1789220"/>
            <a:ext cx="4824720" cy="38656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119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/>
              <a:t>Old Output Folders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run the program again without deleting the previous output folder, you will get an error</a:t>
            </a:r>
          </a:p>
          <a:p>
            <a:r>
              <a:rPr lang="en-US" dirty="0"/>
              <a:t>So before running the program, delete output directory if it already exists:</a:t>
            </a:r>
          </a:p>
          <a:p>
            <a:pPr marL="342900" lvl="1" indent="0">
              <a:buNone/>
            </a:pPr>
            <a:r>
              <a:rPr lang="en-US" dirty="0"/>
              <a:t>	</a:t>
            </a:r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dfs</a:t>
            </a:r>
            <a:r>
              <a:rPr lang="en-US" dirty="0"/>
              <a:t> -</a:t>
            </a:r>
            <a:r>
              <a:rPr lang="en-US" dirty="0" err="1"/>
              <a:t>rm</a:t>
            </a:r>
            <a:r>
              <a:rPr lang="en-US" dirty="0"/>
              <a:t> -r &lt;location of output&gt;</a:t>
            </a:r>
          </a:p>
        </p:txBody>
      </p:sp>
    </p:spTree>
    <p:extLst>
      <p:ext uri="{BB962C8B-B14F-4D97-AF65-F5344CB8AC3E}">
        <p14:creationId xmlns:p14="http://schemas.microsoft.com/office/powerpoint/2010/main" val="1449721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The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that you already have Hadoop on your own machine.</a:t>
            </a:r>
          </a:p>
          <a:p>
            <a:r>
              <a:rPr lang="en-US" dirty="0"/>
              <a:t>In the following, we will discuss steps in details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375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Preparing 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 programs are Java programs. You may use any Java IDE such as Eclipse, NetBeans, IntelliJ IDEA to develop your Map-Reduce program. </a:t>
            </a:r>
          </a:p>
          <a:p>
            <a:r>
              <a:rPr lang="en-US" dirty="0"/>
              <a:t>We are going to use Eclipse/</a:t>
            </a:r>
            <a:r>
              <a:rPr lang="en-US" dirty="0" err="1"/>
              <a:t>Intellij</a:t>
            </a:r>
            <a:r>
              <a:rPr lang="en-US" dirty="0"/>
              <a:t> in this document. </a:t>
            </a:r>
          </a:p>
          <a:p>
            <a:r>
              <a:rPr lang="en-US" dirty="0"/>
              <a:t>If you have Eclipse/</a:t>
            </a:r>
            <a:r>
              <a:rPr lang="en-US" dirty="0" err="1"/>
              <a:t>Intellij</a:t>
            </a:r>
            <a:r>
              <a:rPr lang="en-US" dirty="0"/>
              <a:t> on your own machine, you can skip this section.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81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Eclipse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install Eclipse, run this command in shell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sudo</a:t>
            </a:r>
            <a:r>
              <a:rPr lang="en-US" dirty="0"/>
              <a:t> apt-get install eclipse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9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80595"/>
          </a:xfrm>
        </p:spPr>
        <p:txBody>
          <a:bodyPr/>
          <a:lstStyle/>
          <a:p>
            <a:r>
              <a:rPr lang="en-US" dirty="0"/>
              <a:t>Start Eclipse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356079" y="1825625"/>
            <a:ext cx="6431841" cy="4351338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28650" y="1502459"/>
            <a:ext cx="284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Type ‘eclipse’ to start Eclipse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7726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/>
          <p:nvPr/>
        </p:nvPicPr>
        <p:blipFill>
          <a:blip r:embed="rId3"/>
          <a:stretch/>
        </p:blipFill>
        <p:spPr>
          <a:xfrm>
            <a:off x="445905" y="1315454"/>
            <a:ext cx="8252190" cy="4850266"/>
          </a:xfrm>
          <a:prstGeom prst="rect">
            <a:avLst/>
          </a:prstGeom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0327"/>
          </a:xfrm>
        </p:spPr>
        <p:txBody>
          <a:bodyPr/>
          <a:lstStyle/>
          <a:p>
            <a:r>
              <a:rPr lang="en-US" dirty="0"/>
              <a:t>Create Project in Eclipse</a:t>
            </a:r>
          </a:p>
        </p:txBody>
      </p:sp>
    </p:spTree>
    <p:extLst>
      <p:ext uri="{BB962C8B-B14F-4D97-AF65-F5344CB8AC3E}">
        <p14:creationId xmlns:p14="http://schemas.microsoft.com/office/powerpoint/2010/main" val="195155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</a:t>
            </a:r>
            <a:r>
              <a:rPr lang="en-US" dirty="0" err="1"/>
              <a:t>Intellij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Download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intellij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community version</a:t>
            </a:r>
          </a:p>
          <a:p>
            <a:pPr marL="342900" lvl="1" indent="0">
              <a:buNone/>
            </a:pPr>
            <a:r>
              <a:rPr lang="en-US" u="sng" spc="-1" dirty="0">
                <a:solidFill>
                  <a:srgbClr val="FA2B5C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https://www.jetbrains.com/idea/download/#section=linux</a:t>
            </a:r>
            <a:endParaRPr lang="en-US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262789"/>
      </p:ext>
    </p:extLst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2590</TotalTime>
  <Words>887</Words>
  <Application>Microsoft Macintosh PowerPoint</Application>
  <PresentationFormat>On-screen Show (4:3)</PresentationFormat>
  <Paragraphs>125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PP_C5Modules_CC_License_standard</vt:lpstr>
      <vt:lpstr> HADOOP SETUP AND PROGRAMMING</vt:lpstr>
      <vt:lpstr>Learning Outcomes</vt:lpstr>
      <vt:lpstr>Introduction</vt:lpstr>
      <vt:lpstr>The Process</vt:lpstr>
      <vt:lpstr>Preparing IDE</vt:lpstr>
      <vt:lpstr>Install Eclipse</vt:lpstr>
      <vt:lpstr>Start Eclipse</vt:lpstr>
      <vt:lpstr>Create Project in Eclipse</vt:lpstr>
      <vt:lpstr>Download Intellij </vt:lpstr>
      <vt:lpstr>Start Intellij</vt:lpstr>
      <vt:lpstr>Start Intellij</vt:lpstr>
      <vt:lpstr>Create Project in Intellij</vt:lpstr>
      <vt:lpstr>Create a JAVA Class</vt:lpstr>
      <vt:lpstr>Map code in WordCount.java</vt:lpstr>
      <vt:lpstr>Reduce code in WordCount.java</vt:lpstr>
      <vt:lpstr>The Driver Setup</vt:lpstr>
      <vt:lpstr>Adding Hadoop reference </vt:lpstr>
      <vt:lpstr>Adding Libraries in Eclipse</vt:lpstr>
      <vt:lpstr>Adding Libraries in Eclipse</vt:lpstr>
      <vt:lpstr>Adding Libraries in Eclipse</vt:lpstr>
      <vt:lpstr> </vt:lpstr>
      <vt:lpstr>Adding Libraries in Intellij</vt:lpstr>
      <vt:lpstr>Adding Libraries in Intellij</vt:lpstr>
      <vt:lpstr>Adding Libraries</vt:lpstr>
      <vt:lpstr>Creating the JAR file for Hadoop</vt:lpstr>
      <vt:lpstr>Creating the JAR file in Eclipse</vt:lpstr>
      <vt:lpstr>Creating the JAR file in Intellij</vt:lpstr>
      <vt:lpstr>Creating the JAR file in Intellij</vt:lpstr>
      <vt:lpstr>Run in Hadoop</vt:lpstr>
      <vt:lpstr>Upload Input File</vt:lpstr>
      <vt:lpstr>Run JAR file</vt:lpstr>
      <vt:lpstr>Check output </vt:lpstr>
      <vt:lpstr>Remove Old Output Folders</vt:lpstr>
    </vt:vector>
  </TitlesOfParts>
  <Company>University of California at Davis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Microsoft Office User</cp:lastModifiedBy>
  <cp:revision>213</cp:revision>
  <cp:lastPrinted>2016-07-18T16:40:10Z</cp:lastPrinted>
  <dcterms:created xsi:type="dcterms:W3CDTF">2016-07-03T20:12:42Z</dcterms:created>
  <dcterms:modified xsi:type="dcterms:W3CDTF">2019-01-10T19:36:53Z</dcterms:modified>
</cp:coreProperties>
</file>